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711" r:id="rId3"/>
  </p:sldMasterIdLst>
  <p:notesMasterIdLst>
    <p:notesMasterId r:id="rId6"/>
  </p:notesMasterIdLst>
  <p:handoutMasterIdLst>
    <p:handoutMasterId r:id="rId30"/>
  </p:handoutMasterIdLst>
  <p:sldIdLst>
    <p:sldId id="380" r:id="rId4"/>
    <p:sldId id="381" r:id="rId5"/>
    <p:sldId id="382" r:id="rId7"/>
    <p:sldId id="383" r:id="rId8"/>
    <p:sldId id="385" r:id="rId9"/>
    <p:sldId id="386" r:id="rId10"/>
    <p:sldId id="402" r:id="rId11"/>
    <p:sldId id="387" r:id="rId12"/>
    <p:sldId id="407" r:id="rId13"/>
    <p:sldId id="389" r:id="rId14"/>
    <p:sldId id="390" r:id="rId15"/>
    <p:sldId id="403" r:id="rId16"/>
    <p:sldId id="391" r:id="rId17"/>
    <p:sldId id="392" r:id="rId18"/>
    <p:sldId id="393" r:id="rId19"/>
    <p:sldId id="394" r:id="rId20"/>
    <p:sldId id="395" r:id="rId21"/>
    <p:sldId id="396" r:id="rId22"/>
    <p:sldId id="406" r:id="rId23"/>
    <p:sldId id="397" r:id="rId24"/>
    <p:sldId id="398" r:id="rId25"/>
    <p:sldId id="399" r:id="rId26"/>
    <p:sldId id="400" r:id="rId27"/>
    <p:sldId id="401" r:id="rId28"/>
    <p:sldId id="405" r:id="rId29"/>
  </p:sldIdLst>
  <p:sldSz cx="9144000" cy="6858000" type="screen4x3"/>
  <p:notesSz cx="6858000" cy="9144000"/>
  <p:defaultTextStyle>
    <a:defPPr>
      <a:defRPr lang="zh-CN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宋体" panose="02010600030101010101" pitchFamily="2" charset="-122"/>
        <a:cs typeface="+mn-cs"/>
      </a:defRPr>
    </a:lvl1pPr>
    <a:lvl2pPr marL="457200" lvl="1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宋体" panose="02010600030101010101" pitchFamily="2" charset="-122"/>
        <a:cs typeface="+mn-cs"/>
      </a:defRPr>
    </a:lvl2pPr>
    <a:lvl3pPr marL="914400" lvl="2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宋体" panose="02010600030101010101" pitchFamily="2" charset="-122"/>
        <a:cs typeface="+mn-cs"/>
      </a:defRPr>
    </a:lvl3pPr>
    <a:lvl4pPr marL="1371600" lvl="3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宋体" panose="02010600030101010101" pitchFamily="2" charset="-122"/>
        <a:cs typeface="+mn-cs"/>
      </a:defRPr>
    </a:lvl4pPr>
    <a:lvl5pPr marL="1828800" lvl="4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宋体" panose="02010600030101010101" pitchFamily="2" charset="-122"/>
        <a:cs typeface="+mn-cs"/>
      </a:defRPr>
    </a:lvl5pPr>
    <a:lvl6pPr marL="2286000" lvl="5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宋体" panose="02010600030101010101" pitchFamily="2" charset="-122"/>
        <a:cs typeface="+mn-cs"/>
      </a:defRPr>
    </a:lvl6pPr>
    <a:lvl7pPr marL="2743200" lvl="6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宋体" panose="02010600030101010101" pitchFamily="2" charset="-122"/>
        <a:cs typeface="+mn-cs"/>
      </a:defRPr>
    </a:lvl7pPr>
    <a:lvl8pPr marL="3200400" lvl="7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宋体" panose="02010600030101010101" pitchFamily="2" charset="-122"/>
        <a:cs typeface="+mn-cs"/>
      </a:defRPr>
    </a:lvl8pPr>
    <a:lvl9pPr marL="3657600" lvl="8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entury Gothic" panose="020B0502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8" userDrawn="1">
          <p15:clr>
            <a:srgbClr val="A4A3A4"/>
          </p15:clr>
        </p15:guide>
        <p15:guide id="2" pos="27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9"/>
    <p:restoredTop sz="94643"/>
  </p:normalViewPr>
  <p:slideViewPr>
    <p:cSldViewPr snapToGrid="0" snapToObjects="1" showGuides="1">
      <p:cViewPr varScale="1">
        <p:scale>
          <a:sx n="108" d="100"/>
          <a:sy n="108" d="100"/>
        </p:scale>
        <p:origin x="-1704" y="-84"/>
      </p:cViewPr>
      <p:guideLst>
        <p:guide orient="horz" pos="2288"/>
        <p:guide pos="274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defRPr kumimoji="1" sz="1200" noProof="1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defRPr kumimoji="1" sz="1200" noProof="1" smtClean="0">
                <a:latin typeface="+mn-lt"/>
                <a:ea typeface="+mn-e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7F4D322-67C2-4D86-9B1A-00ECE5CA356D}" type="datetimeFigureOut">
              <a:rPr kumimoji="1" lang="zh-CN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62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97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二级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三级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四级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五级</a:t>
            </a:r>
            <a:endParaRPr kumimoji="0" lang="zh-CN" alt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defRPr kumimoji="1" sz="1200" noProof="1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27651" name="备注占位符 2"/>
          <p:cNvSpPr>
            <a:spLocks noGrp="1"/>
          </p:cNvSpPr>
          <p:nvPr>
            <p:ph type="body"/>
          </p:nvPr>
        </p:nvSpPr>
        <p:spPr>
          <a:ln/>
        </p:spPr>
        <p:txBody>
          <a:bodyPr wrap="square" lIns="91440" tIns="45720" rIns="91440" bIns="45720" anchor="t" anchorCtr="0"/>
          <a:p>
            <a:pPr lvl="0" eaLnBrk="1" hangingPunct="1"/>
            <a:endParaRPr lang="zh-CN" altLang="en-US" dirty="0"/>
          </a:p>
        </p:txBody>
      </p:sp>
      <p:sp>
        <p:nvSpPr>
          <p:cNvPr id="2765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zh-CN" altLang="en-US" sz="1200" dirty="0">
                <a:latin typeface="Arial" panose="020B0604020202020204" pitchFamily="34" charset="0"/>
              </a:rPr>
            </a:fld>
            <a:endParaRPr lang="zh-CN" altLang="en-US" sz="12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4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8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9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1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2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3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4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5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rtlCol="0" anchor="b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ctr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6130" indent="-344805">
              <a:defRPr sz="1800"/>
            </a:lvl6pPr>
            <a:lvl7pPr marL="2056130" indent="-344805">
              <a:defRPr sz="1800"/>
            </a:lvl7pPr>
            <a:lvl8pPr marL="2056130" indent="-344805">
              <a:defRPr sz="1800"/>
            </a:lvl8pPr>
            <a:lvl9pPr marL="2056130" indent="-344805"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二级</a:t>
            </a:r>
            <a:endParaRPr lang="zh-CN" altLang="en-US" noProof="1"/>
          </a:p>
          <a:p>
            <a:pPr lvl="2"/>
            <a:r>
              <a:rPr lang="zh-CN" altLang="en-US" noProof="1"/>
              <a:t>三级</a:t>
            </a:r>
            <a:endParaRPr lang="zh-CN" altLang="en-US" noProof="1"/>
          </a:p>
          <a:p>
            <a:pPr lvl="3"/>
            <a:r>
              <a:rPr lang="zh-CN" altLang="en-US" noProof="1"/>
              <a:t>四级</a:t>
            </a:r>
            <a:endParaRPr lang="zh-CN" altLang="en-US" noProof="1"/>
          </a:p>
          <a:p>
            <a:pPr lvl="4"/>
            <a:r>
              <a:rPr lang="zh-CN" altLang="en-US" noProof="1"/>
              <a:t>五级</a:t>
            </a:r>
            <a:endParaRPr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6130" indent="-344805">
              <a:defRPr sz="1800"/>
            </a:lvl6pPr>
            <a:lvl7pPr marL="2056130" indent="-344805">
              <a:defRPr sz="1800"/>
            </a:lvl7pPr>
            <a:lvl8pPr marL="2056130" indent="-344805">
              <a:defRPr sz="1800"/>
            </a:lvl8pPr>
            <a:lvl9pPr marL="2056130" indent="-344805"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二级</a:t>
            </a:r>
            <a:endParaRPr lang="zh-CN" altLang="en-US" noProof="1"/>
          </a:p>
          <a:p>
            <a:pPr lvl="2"/>
            <a:r>
              <a:rPr lang="zh-CN" altLang="en-US" noProof="1"/>
              <a:t>三级</a:t>
            </a:r>
            <a:endParaRPr lang="zh-CN" altLang="en-US" noProof="1"/>
          </a:p>
          <a:p>
            <a:pPr lvl="3"/>
            <a:r>
              <a:rPr lang="zh-CN" altLang="en-US" noProof="1"/>
              <a:t>四级</a:t>
            </a:r>
            <a:endParaRPr lang="zh-CN" altLang="en-US" noProof="1"/>
          </a:p>
          <a:p>
            <a:pPr lvl="4"/>
            <a:r>
              <a:rPr lang="zh-CN" altLang="en-US" noProof="1"/>
              <a:t>五级</a:t>
            </a:r>
            <a:endParaRPr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2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3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4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8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9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1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2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3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4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5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rtlCol="0" anchor="b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ctr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6130" indent="-344805">
              <a:defRPr sz="1800"/>
            </a:lvl6pPr>
            <a:lvl7pPr marL="2056130" indent="-344805">
              <a:defRPr sz="1800"/>
            </a:lvl7pPr>
            <a:lvl8pPr marL="2056130" indent="-344805">
              <a:defRPr sz="1800"/>
            </a:lvl8pPr>
            <a:lvl9pPr marL="2056130" indent="-344805"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二级</a:t>
            </a:r>
            <a:endParaRPr lang="zh-CN" altLang="en-US" noProof="1"/>
          </a:p>
          <a:p>
            <a:pPr lvl="2"/>
            <a:r>
              <a:rPr lang="zh-CN" altLang="en-US" noProof="1"/>
              <a:t>三级</a:t>
            </a:r>
            <a:endParaRPr lang="zh-CN" altLang="en-US" noProof="1"/>
          </a:p>
          <a:p>
            <a:pPr lvl="3"/>
            <a:r>
              <a:rPr lang="zh-CN" altLang="en-US" noProof="1"/>
              <a:t>四级</a:t>
            </a:r>
            <a:endParaRPr lang="zh-CN" altLang="en-US" noProof="1"/>
          </a:p>
          <a:p>
            <a:pPr lvl="4"/>
            <a:r>
              <a:rPr lang="zh-CN" altLang="en-US" noProof="1"/>
              <a:t>五级</a:t>
            </a:r>
            <a:endParaRPr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6130" indent="-344805">
              <a:defRPr sz="1800"/>
            </a:lvl6pPr>
            <a:lvl7pPr marL="2056130" indent="-344805">
              <a:defRPr sz="1800"/>
            </a:lvl7pPr>
            <a:lvl8pPr marL="2056130" indent="-344805">
              <a:defRPr sz="1800"/>
            </a:lvl8pPr>
            <a:lvl9pPr marL="2056130" indent="-344805">
              <a:defRPr sz="18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二级</a:t>
            </a:r>
            <a:endParaRPr lang="zh-CN" altLang="en-US" noProof="1"/>
          </a:p>
          <a:p>
            <a:pPr lvl="2"/>
            <a:r>
              <a:rPr lang="zh-CN" altLang="en-US" noProof="1"/>
              <a:t>三级</a:t>
            </a:r>
            <a:endParaRPr lang="zh-CN" altLang="en-US" noProof="1"/>
          </a:p>
          <a:p>
            <a:pPr lvl="3"/>
            <a:r>
              <a:rPr lang="zh-CN" altLang="en-US" noProof="1"/>
              <a:t>四级</a:t>
            </a:r>
            <a:endParaRPr lang="zh-CN" altLang="en-US" noProof="1"/>
          </a:p>
          <a:p>
            <a:pPr lvl="4"/>
            <a:r>
              <a:rPr lang="zh-CN" altLang="en-US" noProof="1"/>
              <a:t>五级</a:t>
            </a:r>
            <a:endParaRPr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09825" cy="857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2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3_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  <a:endParaRPr noProof="1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18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800" b="0" i="0" u="none" strike="noStrike" kern="1200" cap="none" spc="0" normalizeH="0" baseline="0" noProof="1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单击图标添加图片</a:t>
            </a:r>
            <a:endParaRPr kumimoji="0" lang="zh-CN" altLang="en-US" sz="1800" b="0" i="0" u="none" strike="noStrike" kern="1200" cap="none" spc="0" normalizeH="0" baseline="0" noProof="1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0" y="-317"/>
            <a:ext cx="2895600" cy="365125"/>
          </a:xfrm>
        </p:spPr>
        <p:txBody>
          <a:bodyPr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3" Type="http://schemas.openxmlformats.org/officeDocument/2006/relationships/theme" Target="../theme/theme1.xml"/><Relationship Id="rId62" Type="http://schemas.openxmlformats.org/officeDocument/2006/relationships/slideLayout" Target="../slideLayouts/slideLayout62.xml"/><Relationship Id="rId61" Type="http://schemas.openxmlformats.org/officeDocument/2006/relationships/slideLayout" Target="../slideLayouts/slideLayout61.xml"/><Relationship Id="rId60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.xml"/><Relationship Id="rId59" Type="http://schemas.openxmlformats.org/officeDocument/2006/relationships/slideLayout" Target="../slideLayouts/slideLayout59.xml"/><Relationship Id="rId58" Type="http://schemas.openxmlformats.org/officeDocument/2006/relationships/slideLayout" Target="../slideLayouts/slideLayout58.xml"/><Relationship Id="rId57" Type="http://schemas.openxmlformats.org/officeDocument/2006/relationships/slideLayout" Target="../slideLayouts/slideLayout57.xml"/><Relationship Id="rId56" Type="http://schemas.openxmlformats.org/officeDocument/2006/relationships/slideLayout" Target="../slideLayouts/slideLayout56.xml"/><Relationship Id="rId55" Type="http://schemas.openxmlformats.org/officeDocument/2006/relationships/slideLayout" Target="../slideLayouts/slideLayout55.xml"/><Relationship Id="rId54" Type="http://schemas.openxmlformats.org/officeDocument/2006/relationships/slideLayout" Target="../slideLayouts/slideLayout54.xml"/><Relationship Id="rId53" Type="http://schemas.openxmlformats.org/officeDocument/2006/relationships/slideLayout" Target="../slideLayouts/slideLayout53.xml"/><Relationship Id="rId52" Type="http://schemas.openxmlformats.org/officeDocument/2006/relationships/slideLayout" Target="../slideLayouts/slideLayout52.xml"/><Relationship Id="rId51" Type="http://schemas.openxmlformats.org/officeDocument/2006/relationships/slideLayout" Target="../slideLayouts/slideLayout51.xml"/><Relationship Id="rId50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.xml"/><Relationship Id="rId49" Type="http://schemas.openxmlformats.org/officeDocument/2006/relationships/slideLayout" Target="../slideLayouts/slideLayout49.xml"/><Relationship Id="rId48" Type="http://schemas.openxmlformats.org/officeDocument/2006/relationships/slideLayout" Target="../slideLayouts/slideLayout48.xml"/><Relationship Id="rId47" Type="http://schemas.openxmlformats.org/officeDocument/2006/relationships/slideLayout" Target="../slideLayouts/slideLayout47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1.xml"/><Relationship Id="rId8" Type="http://schemas.openxmlformats.org/officeDocument/2006/relationships/slideLayout" Target="../slideLayouts/slideLayout70.xml"/><Relationship Id="rId7" Type="http://schemas.openxmlformats.org/officeDocument/2006/relationships/slideLayout" Target="../slideLayouts/slideLayout69.xml"/><Relationship Id="rId63" Type="http://schemas.openxmlformats.org/officeDocument/2006/relationships/theme" Target="../theme/theme2.xml"/><Relationship Id="rId62" Type="http://schemas.openxmlformats.org/officeDocument/2006/relationships/slideLayout" Target="../slideLayouts/slideLayout124.xml"/><Relationship Id="rId61" Type="http://schemas.openxmlformats.org/officeDocument/2006/relationships/slideLayout" Target="../slideLayouts/slideLayout123.xml"/><Relationship Id="rId60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68.xml"/><Relationship Id="rId59" Type="http://schemas.openxmlformats.org/officeDocument/2006/relationships/slideLayout" Target="../slideLayouts/slideLayout121.xml"/><Relationship Id="rId58" Type="http://schemas.openxmlformats.org/officeDocument/2006/relationships/slideLayout" Target="../slideLayouts/slideLayout120.xml"/><Relationship Id="rId57" Type="http://schemas.openxmlformats.org/officeDocument/2006/relationships/slideLayout" Target="../slideLayouts/slideLayout119.xml"/><Relationship Id="rId56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17.xml"/><Relationship Id="rId54" Type="http://schemas.openxmlformats.org/officeDocument/2006/relationships/slideLayout" Target="../slideLayouts/slideLayout116.xml"/><Relationship Id="rId53" Type="http://schemas.openxmlformats.org/officeDocument/2006/relationships/slideLayout" Target="../slideLayouts/slideLayout115.xml"/><Relationship Id="rId52" Type="http://schemas.openxmlformats.org/officeDocument/2006/relationships/slideLayout" Target="../slideLayouts/slideLayout114.xml"/><Relationship Id="rId51" Type="http://schemas.openxmlformats.org/officeDocument/2006/relationships/slideLayout" Target="../slideLayouts/slideLayout113.xml"/><Relationship Id="rId50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67.xml"/><Relationship Id="rId49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09.xml"/><Relationship Id="rId46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07.xml"/><Relationship Id="rId44" Type="http://schemas.openxmlformats.org/officeDocument/2006/relationships/slideLayout" Target="../slideLayouts/slideLayout106.xml"/><Relationship Id="rId43" Type="http://schemas.openxmlformats.org/officeDocument/2006/relationships/slideLayout" Target="../slideLayouts/slideLayout105.xml"/><Relationship Id="rId42" Type="http://schemas.openxmlformats.org/officeDocument/2006/relationships/slideLayout" Target="../slideLayouts/slideLayout104.xml"/><Relationship Id="rId41" Type="http://schemas.openxmlformats.org/officeDocument/2006/relationships/slideLayout" Target="../slideLayouts/slideLayout103.xml"/><Relationship Id="rId40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66.xml"/><Relationship Id="rId39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99.xml"/><Relationship Id="rId36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97.xml"/><Relationship Id="rId34" Type="http://schemas.openxmlformats.org/officeDocument/2006/relationships/slideLayout" Target="../slideLayouts/slideLayout96.xml"/><Relationship Id="rId33" Type="http://schemas.openxmlformats.org/officeDocument/2006/relationships/slideLayout" Target="../slideLayouts/slideLayout95.xml"/><Relationship Id="rId32" Type="http://schemas.openxmlformats.org/officeDocument/2006/relationships/slideLayout" Target="../slideLayouts/slideLayout94.xml"/><Relationship Id="rId31" Type="http://schemas.openxmlformats.org/officeDocument/2006/relationships/slideLayout" Target="../slideLayouts/slideLayout93.xml"/><Relationship Id="rId30" Type="http://schemas.openxmlformats.org/officeDocument/2006/relationships/slideLayout" Target="../slideLayouts/slideLayout92.xml"/><Relationship Id="rId3" Type="http://schemas.openxmlformats.org/officeDocument/2006/relationships/slideLayout" Target="../slideLayouts/slideLayout65.xml"/><Relationship Id="rId29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89.xml"/><Relationship Id="rId26" Type="http://schemas.openxmlformats.org/officeDocument/2006/relationships/slideLayout" Target="../slideLayouts/slideLayout88.xml"/><Relationship Id="rId25" Type="http://schemas.openxmlformats.org/officeDocument/2006/relationships/slideLayout" Target="../slideLayouts/slideLayout87.xml"/><Relationship Id="rId24" Type="http://schemas.openxmlformats.org/officeDocument/2006/relationships/slideLayout" Target="../slideLayouts/slideLayout86.xml"/><Relationship Id="rId23" Type="http://schemas.openxmlformats.org/officeDocument/2006/relationships/slideLayout" Target="../slideLayouts/slideLayout85.xml"/><Relationship Id="rId22" Type="http://schemas.openxmlformats.org/officeDocument/2006/relationships/slideLayout" Target="../slideLayouts/slideLayout84.xml"/><Relationship Id="rId21" Type="http://schemas.openxmlformats.org/officeDocument/2006/relationships/slideLayout" Target="../slideLayouts/slideLayout83.xml"/><Relationship Id="rId20" Type="http://schemas.openxmlformats.org/officeDocument/2006/relationships/slideLayout" Target="../slideLayouts/slideLayout82.xml"/><Relationship Id="rId2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79.xml"/><Relationship Id="rId16" Type="http://schemas.openxmlformats.org/officeDocument/2006/relationships/slideLayout" Target="../slideLayouts/slideLayout78.xml"/><Relationship Id="rId15" Type="http://schemas.openxmlformats.org/officeDocument/2006/relationships/slideLayout" Target="../slideLayouts/slideLayout77.xml"/><Relationship Id="rId14" Type="http://schemas.openxmlformats.org/officeDocument/2006/relationships/slideLayout" Target="../slideLayouts/slideLayout76.xml"/><Relationship Id="rId13" Type="http://schemas.openxmlformats.org/officeDocument/2006/relationships/slideLayout" Target="../slideLayouts/slideLayout75.xml"/><Relationship Id="rId12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2.xml"/><Relationship Id="rId1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1188720" rIns="274320"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defRPr kumimoji="1" sz="1000" noProof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defRPr kumimoji="1" sz="1000" noProof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800">
                <a:solidFill>
                  <a:srgbClr val="59595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56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6675438"/>
            <a:ext cx="7999413" cy="18256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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rgbClr val="51640B"/>
        </a:buClr>
        <a:buFont typeface="Wingdings 2" panose="05020102010507070707" pitchFamily="18" charset="2"/>
        <a:buChar char=""/>
        <a:defRPr kern="1200">
          <a:solidFill>
            <a:srgbClr val="595959"/>
          </a:solidFill>
          <a:latin typeface="+mn-lt"/>
          <a:ea typeface="+mn-ea"/>
          <a:cs typeface="+mn-cs"/>
        </a:defRPr>
      </a:lvl2pPr>
      <a:lvl3pPr marL="10350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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371600" indent="-336550" algn="l" rtl="0" eaLnBrk="0" fontAlgn="base" hangingPunct="0">
        <a:spcBef>
          <a:spcPts val="600"/>
        </a:spcBef>
        <a:spcAft>
          <a:spcPct val="0"/>
        </a:spcAft>
        <a:buClr>
          <a:srgbClr val="51640B"/>
        </a:buClr>
        <a:buFont typeface="Wingdings 2" panose="05020102010507070707" pitchFamily="18" charset="2"/>
        <a:buChar char=""/>
        <a:defRPr kern="1200">
          <a:solidFill>
            <a:srgbClr val="595959"/>
          </a:solidFill>
          <a:latin typeface="+mn-lt"/>
          <a:ea typeface="+mn-ea"/>
          <a:cs typeface="+mn-cs"/>
        </a:defRPr>
      </a:lvl4pPr>
      <a:lvl5pPr marL="17208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"/>
        <a:defRPr kern="1200">
          <a:solidFill>
            <a:srgbClr val="595959"/>
          </a:solidFill>
          <a:latin typeface="+mn-lt"/>
          <a:ea typeface="+mn-ea"/>
          <a:cs typeface="+mn-cs"/>
        </a:defRPr>
      </a:lvl5pPr>
      <a:lvl6pPr marL="2056130" indent="-344805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9030" indent="-344805" algn="l" defTabSz="914400" rtl="0" eaLnBrk="1" latinLnBrk="0" hangingPunct="1">
        <a:spcBef>
          <a:spcPct val="20000"/>
        </a:spcBef>
        <a:buClr>
          <a:schemeClr val="accent1"/>
        </a:buClr>
        <a:buFont typeface="Wingdings 2" panose="05020102010507070707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805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8005" indent="-344805" algn="l" defTabSz="914400" rtl="0" eaLnBrk="1" latinLnBrk="0" hangingPunct="1">
        <a:spcBef>
          <a:spcPct val="20000"/>
        </a:spcBef>
        <a:buClr>
          <a:schemeClr val="accent1"/>
        </a:buClr>
        <a:buFont typeface="Wingdings 2" panose="05020102010507070707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0" y="1123950"/>
            <a:ext cx="8913813" cy="914400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1188720" rIns="274320"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1114425" y="2595563"/>
            <a:ext cx="7610475" cy="36703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188" y="1889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defRPr kumimoji="1" sz="1000" noProof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47F2F9-6DB0-4444-AA78-0BA4F0F559CC}" type="datetimeFigureOut">
              <a:rPr kumimoji="1" lang="zh-CN" altLang="en-US" sz="1000" b="0" i="0" u="none" strike="noStrike" kern="1200" cap="none" spc="0" normalizeH="0" baseline="0" noProof="1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775" y="18891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defRPr kumimoji="1" sz="1000" noProof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1000" b="0" i="0" u="none" strike="noStrike" kern="1200" cap="none" spc="0" normalizeH="0" baseline="0" noProof="1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entury Gothic" panose="020B0502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988" y="65690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800">
                <a:solidFill>
                  <a:srgbClr val="59595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>
                <a:latin typeface="Century Gothic" panose="020B0502020202020204" pitchFamily="34" charset="0"/>
              </a:rPr>
            </a:fld>
            <a:endParaRPr lang="zh-CN" altLang="en-US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56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6675438"/>
            <a:ext cx="7999413" cy="18256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  <p:sldLayoutId id="2147483731" r:id="rId20"/>
    <p:sldLayoutId id="2147483732" r:id="rId21"/>
    <p:sldLayoutId id="2147483733" r:id="rId22"/>
    <p:sldLayoutId id="2147483734" r:id="rId23"/>
    <p:sldLayoutId id="2147483735" r:id="rId24"/>
    <p:sldLayoutId id="2147483736" r:id="rId25"/>
    <p:sldLayoutId id="2147483737" r:id="rId26"/>
    <p:sldLayoutId id="2147483738" r:id="rId27"/>
    <p:sldLayoutId id="2147483739" r:id="rId28"/>
    <p:sldLayoutId id="2147483740" r:id="rId29"/>
    <p:sldLayoutId id="2147483741" r:id="rId30"/>
    <p:sldLayoutId id="2147483742" r:id="rId31"/>
    <p:sldLayoutId id="2147483743" r:id="rId32"/>
    <p:sldLayoutId id="2147483744" r:id="rId33"/>
    <p:sldLayoutId id="2147483745" r:id="rId34"/>
    <p:sldLayoutId id="2147483746" r:id="rId35"/>
    <p:sldLayoutId id="2147483747" r:id="rId36"/>
    <p:sldLayoutId id="2147483748" r:id="rId37"/>
    <p:sldLayoutId id="2147483749" r:id="rId38"/>
    <p:sldLayoutId id="2147483750" r:id="rId39"/>
    <p:sldLayoutId id="2147483751" r:id="rId40"/>
    <p:sldLayoutId id="2147483752" r:id="rId41"/>
    <p:sldLayoutId id="2147483753" r:id="rId42"/>
    <p:sldLayoutId id="2147483754" r:id="rId43"/>
    <p:sldLayoutId id="2147483755" r:id="rId44"/>
    <p:sldLayoutId id="2147483756" r:id="rId45"/>
    <p:sldLayoutId id="2147483757" r:id="rId46"/>
    <p:sldLayoutId id="2147483758" r:id="rId47"/>
    <p:sldLayoutId id="2147483759" r:id="rId48"/>
    <p:sldLayoutId id="2147483760" r:id="rId49"/>
    <p:sldLayoutId id="2147483761" r:id="rId50"/>
    <p:sldLayoutId id="2147483762" r:id="rId51"/>
    <p:sldLayoutId id="2147483763" r:id="rId52"/>
    <p:sldLayoutId id="2147483764" r:id="rId53"/>
    <p:sldLayoutId id="2147483765" r:id="rId54"/>
    <p:sldLayoutId id="2147483766" r:id="rId55"/>
    <p:sldLayoutId id="2147483767" r:id="rId56"/>
    <p:sldLayoutId id="2147483768" r:id="rId57"/>
    <p:sldLayoutId id="2147483769" r:id="rId58"/>
    <p:sldLayoutId id="2147483770" r:id="rId59"/>
    <p:sldLayoutId id="2147483771" r:id="rId60"/>
    <p:sldLayoutId id="2147483772" r:id="rId61"/>
    <p:sldLayoutId id="2147483773" r:id="rId6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entury Gothic" panose="020B0502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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rgbClr val="51640B"/>
        </a:buClr>
        <a:buFont typeface="Wingdings 2" panose="05020102010507070707" pitchFamily="18" charset="2"/>
        <a:buChar char=""/>
        <a:defRPr kern="1200">
          <a:solidFill>
            <a:srgbClr val="595959"/>
          </a:solidFill>
          <a:latin typeface="+mn-lt"/>
          <a:ea typeface="+mn-ea"/>
          <a:cs typeface="+mn-cs"/>
        </a:defRPr>
      </a:lvl2pPr>
      <a:lvl3pPr marL="10350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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371600" indent="-336550" algn="l" rtl="0" eaLnBrk="0" fontAlgn="base" hangingPunct="0">
        <a:spcBef>
          <a:spcPts val="600"/>
        </a:spcBef>
        <a:spcAft>
          <a:spcPct val="0"/>
        </a:spcAft>
        <a:buClr>
          <a:srgbClr val="51640B"/>
        </a:buClr>
        <a:buFont typeface="Wingdings 2" panose="05020102010507070707" pitchFamily="18" charset="2"/>
        <a:buChar char=""/>
        <a:defRPr kern="1200">
          <a:solidFill>
            <a:srgbClr val="595959"/>
          </a:solidFill>
          <a:latin typeface="+mn-lt"/>
          <a:ea typeface="+mn-ea"/>
          <a:cs typeface="+mn-cs"/>
        </a:defRPr>
      </a:lvl4pPr>
      <a:lvl5pPr marL="17208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"/>
        <a:defRPr kern="1200">
          <a:solidFill>
            <a:srgbClr val="595959"/>
          </a:solidFill>
          <a:latin typeface="+mn-lt"/>
          <a:ea typeface="+mn-ea"/>
          <a:cs typeface="+mn-cs"/>
        </a:defRPr>
      </a:lvl5pPr>
      <a:lvl6pPr marL="2056130" indent="-344805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9030" indent="-344805" algn="l" defTabSz="914400" rtl="0" eaLnBrk="1" latinLnBrk="0" hangingPunct="1">
        <a:spcBef>
          <a:spcPct val="20000"/>
        </a:spcBef>
        <a:buClr>
          <a:schemeClr val="accent1"/>
        </a:buClr>
        <a:buFont typeface="Wingdings 2" panose="05020102010507070707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805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8005" indent="-344805" algn="l" defTabSz="914400" rtl="0" eaLnBrk="1" latinLnBrk="0" hangingPunct="1">
        <a:spcBef>
          <a:spcPct val="20000"/>
        </a:spcBef>
        <a:buClr>
          <a:schemeClr val="accent1"/>
        </a:buClr>
        <a:buFont typeface="Wingdings 2" panose="05020102010507070707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2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0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8.xml"/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tags" Target="../tags/tag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0.xml"/><Relationship Id="rId2" Type="http://schemas.openxmlformats.org/officeDocument/2006/relationships/image" Target="../media/image1.png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0" y="2147888"/>
            <a:ext cx="9144000" cy="1104900"/>
          </a:xfr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scaled="0"/>
          </a:gradFill>
          <a:ln>
            <a:solidFill>
              <a:schemeClr val="accent5"/>
            </a:solidFill>
          </a:ln>
        </p:spPr>
        <p:txBody>
          <a:bodyPr vert="horz" wrap="square" lIns="1188720" tIns="45720" rIns="274320" bIns="45720" numCol="1" anchor="ctr" anchorCtr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2800" b="0" i="0" u="none" strike="noStrike" kern="1200" cap="none" spc="0" normalizeH="0" baseline="0" noProof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临床研究项目</a:t>
            </a:r>
            <a:r>
              <a:rPr kumimoji="1" lang="zh-CN" altLang="en-US" sz="2800" b="0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会议审查主要研究者汇报</a:t>
            </a:r>
            <a:r>
              <a:rPr kumimoji="1" lang="en-US" altLang="zh-CN" sz="2800" b="0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(</a:t>
            </a:r>
            <a:r>
              <a:rPr kumimoji="1" lang="zh-CN" altLang="en-US" sz="2800" b="0" i="0" u="none" strike="noStrike" kern="1200" cap="none" spc="0" normalizeH="0" baseline="0" noProof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模板）</a:t>
            </a:r>
            <a:endParaRPr kumimoji="1" lang="zh-CN" altLang="en-US" sz="2800" b="0" i="0" u="none" strike="noStrike" kern="1200" cap="none" spc="0" normalizeH="0" baseline="0" noProof="1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3075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3076" name="标题 1"/>
          <p:cNvSpPr>
            <a:spLocks noGrp="1"/>
          </p:cNvSpPr>
          <p:nvPr/>
        </p:nvSpPr>
        <p:spPr>
          <a:xfrm>
            <a:off x="0" y="3941763"/>
            <a:ext cx="9144000" cy="1054100"/>
          </a:xfrm>
          <a:prstGeom prst="rect">
            <a:avLst/>
          </a:prstGeom>
          <a:gradFill rotWithShape="1">
            <a:gsLst>
              <a:gs pos="0">
                <a:srgbClr val="E30000"/>
              </a:gs>
              <a:gs pos="100000">
                <a:srgbClr val="760303"/>
              </a:gs>
            </a:gsLst>
            <a:lin ang="0"/>
            <a:tileRect/>
          </a:gradFill>
          <a:ln w="9525">
            <a:noFill/>
          </a:ln>
        </p:spPr>
        <p:txBody>
          <a:bodyPr lIns="1188720" rIns="274320" anchor="ctr" anchorCtr="0"/>
          <a:p>
            <a:pPr algn="ctr" defTabSz="914400"/>
            <a:r>
              <a: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项目名称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077" name="Picture 6" descr="C:\Users\Administrator\Desktop\图片1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22250"/>
            <a:ext cx="4333875" cy="8683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11268" name="图片 10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0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258763" y="1309688"/>
          <a:ext cx="8582025" cy="4954270"/>
        </p:xfrm>
        <a:graphic>
          <a:graphicData uri="http://schemas.openxmlformats.org/drawingml/2006/table">
            <a:tbl>
              <a:tblPr/>
              <a:tblGrid>
                <a:gridCol w="1415945"/>
                <a:gridCol w="2749982"/>
                <a:gridCol w="2289641"/>
                <a:gridCol w="2126458"/>
              </a:tblGrid>
              <a:tr h="14560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技术路线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baseline="0">
                          <a:solidFill>
                            <a:srgbClr val="000000"/>
                          </a:solidFill>
                          <a:latin typeface="华文中宋" panose="02010600040101010101" pitchFamily="2" charset="-122"/>
                          <a:ea typeface="华文中宋" panose="02010600040101010101" pitchFamily="2" charset="-122"/>
                        </a:rPr>
                        <a:t>         </a:t>
                      </a: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试验人群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样本量</a:t>
                      </a:r>
                      <a:r>
                        <a:rPr lang="en-US" altLang="zh-CN" sz="1600" b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(</a:t>
                      </a:r>
                      <a:r>
                        <a:rPr lang="zh-CN" altLang="en-US" sz="1600" b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我院数量、总数</a:t>
                      </a:r>
                      <a:r>
                        <a:rPr lang="en-US" altLang="zh-CN" sz="1600" b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Wingdings" panose="05000000000000000000" charset="0"/>
                        </a:rPr>
                        <a:t>)</a:t>
                      </a:r>
                      <a:r>
                        <a:rPr lang="zh-CN" altLang="en-US" sz="1600" b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     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试验分组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是否使用安慰剂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是否设盲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是否随机</a:t>
                      </a: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mpd="sng">
                      <a:solidFill>
                        <a:schemeClr val="tx1"/>
                      </a:solidFill>
                      <a:prstDash val="soli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97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研究周期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lang="zh-CN" altLang="en-US" sz="1800" b="1" baseline="0">
                        <a:solidFill>
                          <a:srgbClr val="000000"/>
                        </a:solidFill>
                        <a:latin typeface="华文中宋" panose="02010600040101010101" pitchFamily="2" charset="-122"/>
                        <a:ea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673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是否涉及人类遗传资源采集、收集、买卖、出口、出境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33" marR="91433" marT="45727" marB="45727" anchor="ctr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试验设计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838200" y="1600200"/>
          <a:ext cx="7543800" cy="4191000"/>
        </p:xfrm>
        <a:graphic>
          <a:graphicData uri="http://schemas.openxmlformats.org/drawingml/2006/table">
            <a:tbl>
              <a:tblPr/>
              <a:tblGrid>
                <a:gridCol w="3733800"/>
                <a:gridCol w="3810000"/>
              </a:tblGrid>
              <a:tr h="335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使用安慰剂的必要性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安慰剂组的</a:t>
                      </a:r>
                      <a:r>
                        <a:rPr lang="zh-CN" altLang="en-US" sz="1600" b="1">
                          <a:ln>
                            <a:noFill/>
                          </a:ln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安全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保护及相关补偿措施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5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303" name="图片 11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305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安慰剂组的必要性及安全性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762000" y="1420813"/>
          <a:ext cx="7543800" cy="4181475"/>
        </p:xfrm>
        <a:graphic>
          <a:graphicData uri="http://schemas.openxmlformats.org/drawingml/2006/table">
            <a:tbl>
              <a:tblPr/>
              <a:tblGrid>
                <a:gridCol w="1582738"/>
                <a:gridCol w="2989262"/>
                <a:gridCol w="2971800"/>
              </a:tblGrid>
              <a:tr h="341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charset="0"/>
                        <a:buNone/>
                      </a:pP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charset="0"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试验药物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/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器械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charset="0"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对照药物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/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器械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药物</a:t>
                      </a: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/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器械名称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有效成份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生产单位</a:t>
                      </a:r>
                      <a:endParaRPr kumimoji="0" lang="zh-CN" altLang="en-GB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GB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GB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规    格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2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使用剂量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128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作用机理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适应症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849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353" name="图片 11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55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药物</a:t>
              </a:r>
              <a:r>
                <a:rPr lang="en-US" altLang="zh-CN" sz="2400" b="1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/</a:t>
              </a:r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器械的介绍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533400" y="1524000"/>
          <a:ext cx="8153400" cy="4191000"/>
        </p:xfrm>
        <a:graphic>
          <a:graphicData uri="http://schemas.openxmlformats.org/drawingml/2006/table">
            <a:tbl>
              <a:tblPr/>
              <a:tblGrid>
                <a:gridCol w="2101850"/>
                <a:gridCol w="2662555"/>
                <a:gridCol w="3388995"/>
              </a:tblGrid>
              <a:tr h="335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招募方式</a:t>
                      </a: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招募广告投放模式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招募广告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5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（样图）</a:t>
                      </a: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354" name="图片 11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56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3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研究参与者招募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533400" y="1524000"/>
          <a:ext cx="8153400" cy="4191000"/>
        </p:xfrm>
        <a:graphic>
          <a:graphicData uri="http://schemas.openxmlformats.org/drawingml/2006/table">
            <a:tbl>
              <a:tblPr/>
              <a:tblGrid>
                <a:gridCol w="2590800"/>
                <a:gridCol w="3048000"/>
                <a:gridCol w="2514600"/>
              </a:tblGrid>
              <a:tr h="3352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入选标准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排除标准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中途退出标准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5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378" name="图片 12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380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3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入排标准，中途退出标准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13" name="标题 1"/>
          <p:cNvSpPr txBox="1"/>
          <p:nvPr/>
        </p:nvSpPr>
        <p:spPr bwMode="auto">
          <a:xfrm>
            <a:off x="0" y="2819400"/>
            <a:ext cx="9144000" cy="14700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457200" fontAlgn="auto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1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知情同意书介绍</a:t>
            </a:r>
            <a:endParaRPr kumimoji="0" lang="zh-CN" altLang="en-US" sz="3600" b="1" kern="0" cap="none" spc="0" normalizeH="0" baseline="0" noProof="1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pic>
        <p:nvPicPr>
          <p:cNvPr id="16388" name="图片 10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173" name="AutoShape 5"/>
          <p:cNvCxnSpPr/>
          <p:nvPr/>
        </p:nvCxnSpPr>
        <p:spPr>
          <a:xfrm>
            <a:off x="1447800" y="914400"/>
            <a:ext cx="6705600" cy="0"/>
          </a:xfrm>
          <a:prstGeom prst="straightConnector1">
            <a:avLst/>
          </a:prstGeom>
          <a:ln w="19050" cap="flat" cmpd="sng">
            <a:solidFill>
              <a:srgbClr val="C00000"/>
            </a:solidFill>
            <a:prstDash val="solid"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内容占位符 6"/>
          <p:cNvSpPr>
            <a:spLocks noGrp="1"/>
          </p:cNvSpPr>
          <p:nvPr>
            <p:ph sz="half" idx="1"/>
          </p:nvPr>
        </p:nvSpPr>
        <p:spPr>
          <a:xfrm>
            <a:off x="808038" y="1581150"/>
            <a:ext cx="3567112" cy="4489450"/>
          </a:xfrm>
          <a:ln/>
        </p:spPr>
        <p:txBody>
          <a:bodyPr vert="horz" wrap="square" lIns="91440" tIns="45720" rIns="91440" bIns="45720" anchor="t" anchorCtr="0"/>
          <a:p>
            <a:pPr marL="0" indent="0" eaLnBrk="1" hangingPunct="1">
              <a:lnSpc>
                <a:spcPct val="80000"/>
              </a:lnSpc>
              <a:buSzTx/>
              <a:buFont typeface="Wingdings 2" panose="05020102010507070707" pitchFamily="18" charset="2"/>
              <a:buNone/>
            </a:pPr>
            <a:r>
              <a:rPr lang="en-US" altLang="zh-CN" sz="1400" b="1" kern="1200" dirty="0">
                <a:latin typeface="+mn-lt"/>
                <a:ea typeface="+mn-ea"/>
                <a:cs typeface="+mn-cs"/>
              </a:rPr>
              <a:t>1</a:t>
            </a:r>
            <a:r>
              <a:rPr lang="zh-CN" altLang="en-US" sz="1400" b="1" kern="1200" dirty="0">
                <a:latin typeface="+mn-lt"/>
                <a:ea typeface="+mn-ea"/>
                <a:cs typeface="+mn-cs"/>
              </a:rPr>
              <a:t>、利用以往临床诊疗中获得的病历/生物标本的研究，申请免除知情同意</a:t>
            </a:r>
            <a:endParaRPr lang="zh-CN" altLang="en-US" sz="1400" kern="1200" dirty="0">
              <a:latin typeface="+mn-lt"/>
              <a:ea typeface="+mn-ea"/>
              <a:cs typeface="+mn-cs"/>
            </a:endParaRPr>
          </a:p>
          <a:p>
            <a:pPr marL="0" indent="0" eaLnBrk="1" hangingPunct="1">
              <a:lnSpc>
                <a:spcPct val="80000"/>
              </a:lnSpc>
              <a:buSzTx/>
              <a:buFont typeface="Wingdings 2" panose="05020102010507070707" pitchFamily="18" charset="2"/>
              <a:buNone/>
            </a:pPr>
            <a:r>
              <a:rPr lang="zh-CN" altLang="en-US" sz="1400" kern="1200" dirty="0">
                <a:latin typeface="+mn-lt"/>
                <a:ea typeface="+mn-ea"/>
                <a:cs typeface="+mn-cs"/>
              </a:rPr>
              <a:t>□本研究使用的病历或生物标本是以往临床诊疗中获取的。</a:t>
            </a:r>
            <a:r>
              <a:rPr lang="zh-CN" altLang="en-US" sz="1400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请说明（获取时间段：）</a:t>
            </a:r>
            <a:endParaRPr lang="zh-CN" altLang="en-US" sz="1400" kern="1200" dirty="0">
              <a:solidFill>
                <a:schemeClr val="accent2"/>
              </a:solidFill>
              <a:latin typeface="+mn-lt"/>
              <a:ea typeface="+mn-ea"/>
              <a:cs typeface="+mn-cs"/>
            </a:endParaRPr>
          </a:p>
          <a:p>
            <a:pPr marL="0" indent="0" eaLnBrk="1" hangingPunct="1">
              <a:lnSpc>
                <a:spcPct val="80000"/>
              </a:lnSpc>
              <a:buSzTx/>
              <a:buFont typeface="Wingdings 2" panose="05020102010507070707" pitchFamily="18" charset="2"/>
              <a:buNone/>
            </a:pPr>
            <a:r>
              <a:rPr lang="zh-CN" altLang="en-US" sz="1400" kern="1200" dirty="0">
                <a:latin typeface="+mn-lt"/>
                <a:ea typeface="+mn-ea"/>
                <a:cs typeface="+mn-cs"/>
                <a:sym typeface="宋体" panose="02010600030101010101" pitchFamily="2" charset="-122"/>
              </a:rPr>
              <a:t>□本研究对研究参与者的风险不大于最小风险[ 最小风险（Minimal Risk）：指试验中预期风险的可能性和程度不大于日常生活、或进行常规体格检查或心理测试的风险。]</a:t>
            </a:r>
            <a:endParaRPr lang="zh-CN" altLang="en-US" sz="1400" kern="1200" dirty="0">
              <a:latin typeface="+mn-lt"/>
              <a:ea typeface="+mn-ea"/>
              <a:cs typeface="+mn-cs"/>
              <a:sym typeface="宋体" panose="02010600030101010101" pitchFamily="2" charset="-122"/>
            </a:endParaRPr>
          </a:p>
          <a:p>
            <a:pPr marL="0" indent="0" eaLnBrk="1" hangingPunct="1">
              <a:lnSpc>
                <a:spcPct val="80000"/>
              </a:lnSpc>
              <a:buSzTx/>
              <a:buFont typeface="Wingdings 2" panose="05020102010507070707" pitchFamily="18" charset="2"/>
              <a:buNone/>
            </a:pPr>
            <a:r>
              <a:rPr lang="zh-CN" altLang="en-US" sz="1400" kern="1200" dirty="0">
                <a:latin typeface="+mn-lt"/>
                <a:ea typeface="+mn-ea"/>
                <a:cs typeface="+mn-cs"/>
                <a:sym typeface="宋体" panose="02010600030101010101" pitchFamily="2" charset="-122"/>
              </a:rPr>
              <a:t>□研究参与者的隐私和个人身份信息得到保护。</a:t>
            </a:r>
            <a:endParaRPr lang="zh-CN" altLang="en-US" sz="1400" kern="1200" dirty="0">
              <a:latin typeface="+mn-lt"/>
              <a:ea typeface="+mn-ea"/>
              <a:cs typeface="+mn-cs"/>
              <a:sym typeface="宋体" panose="02010600030101010101" pitchFamily="2" charset="-122"/>
            </a:endParaRPr>
          </a:p>
          <a:p>
            <a:pPr marL="0" indent="0" eaLnBrk="1" hangingPunct="1">
              <a:lnSpc>
                <a:spcPct val="80000"/>
              </a:lnSpc>
              <a:buSzTx/>
              <a:buFont typeface="Wingdings 2" panose="05020102010507070707" pitchFamily="18" charset="2"/>
              <a:buNone/>
            </a:pPr>
            <a:r>
              <a:rPr lang="zh-CN" altLang="en-US" sz="1400" kern="1200" dirty="0">
                <a:latin typeface="+mn-lt"/>
                <a:ea typeface="+mn-ea"/>
                <a:cs typeface="+mn-cs"/>
                <a:sym typeface="宋体" panose="02010600030101010101" pitchFamily="2" charset="-122"/>
              </a:rPr>
              <a:t>□若规定需获取知情同意，研究将无法进行（病人有权知道其病历/标本可能用于研究，其拒绝或不同意参加研究，不是研究无法实施、免除知情同意的证据）</a:t>
            </a:r>
            <a:endParaRPr lang="zh-CN" altLang="en-US" sz="1400" kern="1200" dirty="0">
              <a:latin typeface="+mn-lt"/>
              <a:ea typeface="+mn-ea"/>
              <a:cs typeface="+mn-cs"/>
              <a:sym typeface="宋体" panose="02010600030101010101" pitchFamily="2" charset="-122"/>
            </a:endParaRPr>
          </a:p>
          <a:p>
            <a:pPr marL="0" indent="0" eaLnBrk="1" hangingPunct="1">
              <a:lnSpc>
                <a:spcPct val="80000"/>
              </a:lnSpc>
              <a:buSzTx/>
              <a:buFont typeface="Wingdings 2" panose="05020102010507070707" pitchFamily="18" charset="2"/>
              <a:buNone/>
            </a:pPr>
            <a:r>
              <a:rPr lang="zh-CN" altLang="en-US" sz="1400" kern="1200" dirty="0">
                <a:latin typeface="+mn-lt"/>
                <a:ea typeface="+mn-ea"/>
                <a:cs typeface="+mn-cs"/>
                <a:sym typeface="宋体" panose="02010600030101010101" pitchFamily="2" charset="-122"/>
              </a:rPr>
              <a:t>□本研究不利用病人/研究参与者以前已明确地拒绝利用的医疗记录和标本</a:t>
            </a:r>
            <a:endParaRPr lang="zh-CN" altLang="en-US" sz="1400" kern="1200" dirty="0">
              <a:latin typeface="+mn-lt"/>
              <a:ea typeface="+mn-ea"/>
              <a:cs typeface="+mn-cs"/>
              <a:sym typeface="宋体" panose="02010600030101010101" pitchFamily="2" charset="-122"/>
            </a:endParaRPr>
          </a:p>
        </p:txBody>
      </p:sp>
      <p:sp>
        <p:nvSpPr>
          <p:cNvPr id="17411" name="内容占位符 7"/>
          <p:cNvSpPr>
            <a:spLocks noGrp="1"/>
          </p:cNvSpPr>
          <p:nvPr>
            <p:ph sz="half" idx="2"/>
          </p:nvPr>
        </p:nvSpPr>
        <p:spPr>
          <a:xfrm>
            <a:off x="4906963" y="1581150"/>
            <a:ext cx="3567112" cy="4489450"/>
          </a:xfrm>
          <a:ln/>
        </p:spPr>
        <p:txBody>
          <a:bodyPr vert="horz" wrap="square" lIns="91440" tIns="45720" rIns="91440" bIns="45720" anchor="t" anchorCtr="0"/>
          <a:p>
            <a:pPr marL="0" indent="0" eaLnBrk="1" hangingPunct="1">
              <a:buSzTx/>
              <a:buFont typeface="Wingdings 2" panose="05020102010507070707" pitchFamily="18" charset="2"/>
              <a:buNone/>
            </a:pPr>
            <a:r>
              <a:rPr lang="zh-CN" altLang="en-US" sz="1400" b="1" kern="1200" dirty="0">
                <a:latin typeface="+mn-lt"/>
                <a:ea typeface="+mn-ea"/>
                <a:cs typeface="+mn-cs"/>
              </a:rPr>
              <a:t>2、研究病历/生物标本的二次利用，申请免除知情同意</a:t>
            </a:r>
            <a:endParaRPr lang="zh-CN" altLang="en-US" sz="1400" kern="1200" dirty="0">
              <a:latin typeface="+mn-lt"/>
              <a:ea typeface="+mn-ea"/>
              <a:cs typeface="+mn-cs"/>
            </a:endParaRPr>
          </a:p>
          <a:p>
            <a:pPr marL="0" indent="0" eaLnBrk="1" hangingPunct="1">
              <a:buSzTx/>
              <a:buFont typeface="Wingdings 2" panose="05020102010507070707" pitchFamily="18" charset="2"/>
              <a:buNone/>
            </a:pPr>
            <a:r>
              <a:rPr lang="zh-CN" altLang="en-US" sz="1400" kern="1200" dirty="0">
                <a:latin typeface="+mn-lt"/>
                <a:ea typeface="+mn-ea"/>
                <a:cs typeface="+mn-cs"/>
                <a:sym typeface="宋体" panose="02010600030101010101" pitchFamily="2" charset="-122"/>
              </a:rPr>
              <a:t>□以往研究已获得研究参与者的书面同意，允许其他的研究项目使用其病历或标本。</a:t>
            </a:r>
            <a:endParaRPr lang="zh-CN" altLang="en-US" sz="1400" kern="1200" dirty="0">
              <a:latin typeface="+mn-lt"/>
              <a:ea typeface="+mn-ea"/>
              <a:cs typeface="+mn-cs"/>
              <a:sym typeface="宋体" panose="02010600030101010101" pitchFamily="2" charset="-122"/>
            </a:endParaRPr>
          </a:p>
          <a:p>
            <a:pPr marL="0" indent="0" eaLnBrk="1" hangingPunct="1">
              <a:buSzTx/>
              <a:buFont typeface="Wingdings 2" panose="05020102010507070707" pitchFamily="18" charset="2"/>
              <a:buNone/>
            </a:pPr>
            <a:r>
              <a:rPr lang="zh-CN" altLang="en-US" sz="1400" kern="1200" dirty="0">
                <a:latin typeface="+mn-lt"/>
                <a:ea typeface="+mn-ea"/>
                <a:cs typeface="+mn-cs"/>
                <a:sym typeface="宋体" panose="02010600030101010101" pitchFamily="2" charset="-122"/>
              </a:rPr>
              <a:t>□本次研究符合原知情同意的许可条件。</a:t>
            </a:r>
            <a:endParaRPr lang="zh-CN" altLang="en-US" sz="1400" kern="1200" dirty="0">
              <a:latin typeface="+mn-lt"/>
              <a:ea typeface="+mn-ea"/>
              <a:cs typeface="+mn-cs"/>
              <a:sym typeface="宋体" panose="02010600030101010101" pitchFamily="2" charset="-122"/>
            </a:endParaRPr>
          </a:p>
          <a:p>
            <a:pPr marL="0" indent="0" eaLnBrk="1" hangingPunct="1">
              <a:buSzTx/>
              <a:buFont typeface="Wingdings 2" panose="05020102010507070707" pitchFamily="18" charset="2"/>
              <a:buNone/>
            </a:pPr>
            <a:r>
              <a:rPr lang="zh-CN" altLang="en-US" sz="1400" kern="1200" dirty="0">
                <a:latin typeface="+mn-lt"/>
                <a:ea typeface="+mn-ea"/>
                <a:cs typeface="+mn-cs"/>
                <a:sym typeface="宋体" panose="02010600030101010101" pitchFamily="2" charset="-122"/>
              </a:rPr>
              <a:t>□研究参与者的隐私和身份信息的保密得到保证</a:t>
            </a:r>
            <a:endParaRPr lang="zh-CN" altLang="en-US" sz="1400" kern="1200" dirty="0">
              <a:latin typeface="+mn-lt"/>
              <a:ea typeface="+mn-ea"/>
              <a:cs typeface="+mn-cs"/>
              <a:sym typeface="宋体" panose="02010600030101010101" pitchFamily="2" charset="-122"/>
            </a:endParaRPr>
          </a:p>
        </p:txBody>
      </p:sp>
      <p:sp>
        <p:nvSpPr>
          <p:cNvPr id="17412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17413" name="图片 12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20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3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免除知情同意书申请（如适用）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533400" y="1981200"/>
          <a:ext cx="7924800" cy="2438400"/>
        </p:xfrm>
        <a:graphic>
          <a:graphicData uri="http://schemas.openxmlformats.org/drawingml/2006/table">
            <a:tbl>
              <a:tblPr/>
              <a:tblGrid>
                <a:gridCol w="1752600"/>
                <a:gridCol w="6172200"/>
              </a:tblGrid>
              <a:tr h="3349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一、知情同意过程</a:t>
                      </a:r>
                      <a:endParaRPr kumimoji="0" lang="en-US" altLang="zh-CN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由谁做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在哪里做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怎么做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8451" name="图片 11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53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9" name="组合 8"/>
          <p:cNvGrpSpPr/>
          <p:nvPr/>
        </p:nvGrpSpPr>
        <p:grpSpPr>
          <a:xfrm>
            <a:off x="2567305" y="304800"/>
            <a:ext cx="5585460" cy="609600"/>
            <a:chOff x="4043" y="480"/>
            <a:chExt cx="8796" cy="960"/>
          </a:xfrm>
        </p:grpSpPr>
        <p:sp>
          <p:nvSpPr>
            <p:cNvPr id="10" name="标题 1"/>
            <p:cNvSpPr txBox="1"/>
            <p:nvPr/>
          </p:nvSpPr>
          <p:spPr>
            <a:xfrm>
              <a:off x="4075" y="480"/>
              <a:ext cx="8765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知情同意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2" name="AutoShape 5"/>
            <p:cNvCxnSpPr/>
            <p:nvPr/>
          </p:nvCxnSpPr>
          <p:spPr>
            <a:xfrm>
              <a:off x="4043" y="1440"/>
              <a:ext cx="87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379413" y="1033463"/>
          <a:ext cx="7959725" cy="5424805"/>
        </p:xfrm>
        <a:graphic>
          <a:graphicData uri="http://schemas.openxmlformats.org/drawingml/2006/table">
            <a:tbl>
              <a:tblPr/>
              <a:tblGrid>
                <a:gridCol w="2044700"/>
                <a:gridCol w="5915025"/>
              </a:tblGrid>
              <a:tr h="58613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二、知情同意内容（</a:t>
                      </a:r>
                      <a:r>
                        <a:rPr kumimoji="0" lang="en-US" altLang="zh-C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1</a:t>
                      </a: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）</a:t>
                      </a:r>
                      <a:endParaRPr kumimoji="0" lang="en-US" altLang="zh-C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16706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可能的风险和不适，及其应对措施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60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预期受益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91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可供研究参与者选择的其他治疗方案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9508" name="图片 11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510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1"/>
          <p:cNvGrpSpPr/>
          <p:nvPr/>
        </p:nvGrpSpPr>
        <p:grpSpPr>
          <a:xfrm>
            <a:off x="2567305" y="304800"/>
            <a:ext cx="5585460" cy="609600"/>
            <a:chOff x="4043" y="480"/>
            <a:chExt cx="8796" cy="960"/>
          </a:xfrm>
        </p:grpSpPr>
        <p:sp>
          <p:nvSpPr>
            <p:cNvPr id="3" name="标题 1"/>
            <p:cNvSpPr txBox="1"/>
            <p:nvPr/>
          </p:nvSpPr>
          <p:spPr>
            <a:xfrm>
              <a:off x="4075" y="480"/>
              <a:ext cx="8765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知情同意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8452" name="AutoShape 5"/>
            <p:cNvCxnSpPr/>
            <p:nvPr/>
          </p:nvCxnSpPr>
          <p:spPr>
            <a:xfrm>
              <a:off x="4043" y="1440"/>
              <a:ext cx="87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379413" y="1033463"/>
          <a:ext cx="7959725" cy="4708525"/>
        </p:xfrm>
        <a:graphic>
          <a:graphicData uri="http://schemas.openxmlformats.org/drawingml/2006/table">
            <a:tbl>
              <a:tblPr/>
              <a:tblGrid>
                <a:gridCol w="612189"/>
                <a:gridCol w="2449390"/>
                <a:gridCol w="2142661"/>
                <a:gridCol w="1089112"/>
                <a:gridCol w="1666373"/>
              </a:tblGrid>
              <a:tr h="586139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二、知情同意内容（</a:t>
                      </a:r>
                      <a:r>
                        <a:rPr kumimoji="0" lang="en-US" altLang="zh-C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2</a:t>
                      </a: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）</a:t>
                      </a:r>
                      <a:endParaRPr kumimoji="0" lang="en-US" altLang="zh-C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60201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补偿（交通、抽血、误工等）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7" marR="91447" horzOverflow="overflow"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lang="zh-CN" altLang="en-US" sz="1600" b="1">
                        <a:ln>
                          <a:noFill/>
                        </a:ln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  <a:sym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补偿金额</a:t>
                      </a:r>
                      <a:endParaRPr lang="zh-CN" altLang="en-US" sz="1600" b="1">
                        <a:ln>
                          <a:noFill/>
                        </a:ln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  <a:sym typeface="+mn-ea"/>
                      </a:endParaRPr>
                    </a:p>
                  </a:txBody>
                  <a:tcPr marL="91447" marR="91447" horzOverflow="overflow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lang="zh-CN" altLang="en-US" sz="1600" b="1">
                        <a:ln>
                          <a:noFill/>
                        </a:ln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  <a:sym typeface="+mn-ea"/>
                      </a:endParaRPr>
                    </a:p>
                  </a:txBody>
                  <a:tcPr marL="91447" marR="91447" horzOverflow="overflow">
                    <a:lnL w="12700" cmpd="sng">
                      <a:solidFill>
                        <a:schemeClr val="tx1"/>
                      </a:solidFill>
                      <a:prstDash val="soli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32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采血次数、单次量、总量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T="45717" marB="45717" horzOverflow="overflow">
                    <a:lnL w="12700" cmpd="sng">
                      <a:solidFill>
                        <a:schemeClr val="tx1"/>
                      </a:solidFill>
                      <a:prstDash val="soli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326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赔偿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7" marR="91447" horzOverflow="overflow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保险</a:t>
                      </a:r>
                      <a:endParaRPr lang="zh-CN" altLang="en-US" sz="1600" b="1">
                        <a:ln>
                          <a:noFill/>
                        </a:ln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  <a:sym typeface="+mn-ea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lang="zh-CN" altLang="en-US" sz="1600" b="1">
                        <a:ln>
                          <a:noFill/>
                        </a:ln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  <a:sym typeface="+mn-ea"/>
                      </a:endParaRPr>
                    </a:p>
                  </a:txBody>
                  <a:tcPr marL="91447" marR="91447" horzOverflow="overflow">
                    <a:lnL w="12700" cmpd="sng">
                      <a:solidFill>
                        <a:schemeClr val="tx1"/>
                      </a:solidFill>
                      <a:prstDash val="soli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01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超出保险部分的理赔事宜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59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费用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申办方承担费用具体项目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  <a:tr h="742315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研究参与者自付费用具体项目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7" marR="9144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pic>
        <p:nvPicPr>
          <p:cNvPr id="19508" name="图片 11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510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1"/>
          <p:cNvGrpSpPr/>
          <p:nvPr/>
        </p:nvGrpSpPr>
        <p:grpSpPr>
          <a:xfrm>
            <a:off x="2567305" y="304800"/>
            <a:ext cx="5585460" cy="609600"/>
            <a:chOff x="4043" y="480"/>
            <a:chExt cx="8796" cy="960"/>
          </a:xfrm>
        </p:grpSpPr>
        <p:sp>
          <p:nvSpPr>
            <p:cNvPr id="3" name="标题 1"/>
            <p:cNvSpPr txBox="1"/>
            <p:nvPr/>
          </p:nvSpPr>
          <p:spPr>
            <a:xfrm>
              <a:off x="4075" y="480"/>
              <a:ext cx="8765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知情同意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8452" name="AutoShape 5"/>
            <p:cNvCxnSpPr/>
            <p:nvPr/>
          </p:nvCxnSpPr>
          <p:spPr>
            <a:xfrm>
              <a:off x="4043" y="1440"/>
              <a:ext cx="87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副标题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" y="2590800"/>
            <a:ext cx="2971800" cy="381000"/>
          </a:xfrm>
          <a:ln/>
          <a:extLs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292608" tIns="91440" rIns="274320" bIns="91440" numCol="1" rtlCol="0" anchor="t" anchorCtr="0" compatLnSpc="1">
            <a:normAutofit fontScale="725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 2" panose="05020102010507070707" pitchFamily="18" charset="2"/>
              <a:buNone/>
              <a:defRPr/>
            </a:pPr>
            <a:r>
              <a:rPr kumimoji="0" lang="zh-CN" alt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承担科室</a:t>
            </a:r>
            <a:endParaRPr kumimoji="0" lang="zh-CN" altLang="en-US" sz="1600" b="1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099" name="副标题 2"/>
          <p:cNvSpPr txBox="1"/>
          <p:nvPr/>
        </p:nvSpPr>
        <p:spPr>
          <a:xfrm>
            <a:off x="3200400" y="2590800"/>
            <a:ext cx="2971800" cy="381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ctr">
              <a:spcBef>
                <a:spcPct val="20000"/>
              </a:spcBef>
            </a:pPr>
            <a:r>
              <a:rPr lang="zh-CN" altLang="en-US" sz="16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主要研究者</a:t>
            </a:r>
            <a:r>
              <a:rPr lang="en-US" altLang="zh-CN" sz="16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 </a:t>
            </a:r>
            <a:r>
              <a:rPr lang="zh-CN" altLang="en-US" sz="16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职称</a:t>
            </a:r>
            <a:endParaRPr lang="zh-CN" altLang="en-US" sz="16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00" name="副标题 2"/>
          <p:cNvSpPr txBox="1"/>
          <p:nvPr/>
        </p:nvSpPr>
        <p:spPr>
          <a:xfrm>
            <a:off x="6172200" y="2590800"/>
            <a:ext cx="2971800" cy="381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ctr">
              <a:spcBef>
                <a:spcPct val="20000"/>
              </a:spcBef>
            </a:pPr>
            <a:r>
              <a:rPr lang="zh-CN" altLang="en-US" sz="16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申办方（如有）</a:t>
            </a:r>
            <a:endParaRPr lang="zh-CN" altLang="en-US" sz="16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01" name="副标题 2"/>
          <p:cNvSpPr txBox="1"/>
          <p:nvPr/>
        </p:nvSpPr>
        <p:spPr>
          <a:xfrm>
            <a:off x="0" y="3382963"/>
            <a:ext cx="2971800" cy="381000"/>
          </a:xfrm>
          <a:prstGeom prst="rect">
            <a:avLst/>
          </a:prstGeom>
          <a:noFill/>
          <a:ln w="3175">
            <a:noFill/>
          </a:ln>
        </p:spPr>
        <p:txBody>
          <a:bodyPr/>
          <a:p>
            <a:pPr algn="ctr">
              <a:spcBef>
                <a:spcPct val="20000"/>
              </a:spcBef>
            </a:pPr>
            <a:r>
              <a:rPr lang="zh-CN" altLang="en-US" sz="16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科室</a:t>
            </a:r>
            <a:endParaRPr lang="zh-CN" altLang="en-US" sz="160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02" name="副标题 2"/>
          <p:cNvSpPr txBox="1"/>
          <p:nvPr/>
        </p:nvSpPr>
        <p:spPr>
          <a:xfrm>
            <a:off x="3303588" y="3382963"/>
            <a:ext cx="2971800" cy="381000"/>
          </a:xfrm>
          <a:prstGeom prst="rect">
            <a:avLst/>
          </a:prstGeom>
          <a:noFill/>
          <a:ln w="3175">
            <a:noFill/>
          </a:ln>
        </p:spPr>
        <p:txBody>
          <a:bodyPr/>
          <a:p>
            <a:pPr algn="ctr">
              <a:spcBef>
                <a:spcPct val="20000"/>
              </a:spcBef>
            </a:pPr>
            <a:r>
              <a:rPr lang="zh-CN" altLang="en-US" sz="16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姓名</a:t>
            </a:r>
            <a:r>
              <a:rPr lang="en-US" altLang="zh-CN" sz="16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6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</a:t>
            </a:r>
            <a:endParaRPr lang="zh-CN" altLang="en-US" sz="160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03" name="副标题 2"/>
          <p:cNvSpPr txBox="1"/>
          <p:nvPr/>
        </p:nvSpPr>
        <p:spPr>
          <a:xfrm>
            <a:off x="6172200" y="3382963"/>
            <a:ext cx="2971800" cy="381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algn="ctr">
              <a:spcBef>
                <a:spcPct val="20000"/>
              </a:spcBef>
            </a:pPr>
            <a:r>
              <a:rPr lang="zh-CN" altLang="en-US" sz="16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公司名</a:t>
            </a:r>
            <a:endParaRPr lang="zh-CN" altLang="en-US" sz="160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06" name="灯片编号占位符 3"/>
          <p:cNvSpPr txBox="1">
            <a:spLocks noGrp="1"/>
          </p:cNvSpPr>
          <p:nvPr>
            <p:ph type="sldNum" sz="quarter" idx="4294967295"/>
          </p:nvPr>
        </p:nvSpPr>
        <p:spPr>
          <a:xfrm>
            <a:off x="8789988" y="6569075"/>
            <a:ext cx="457200" cy="365125"/>
          </a:xfrm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伦理审查会议项目简介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5095" y="1041400"/>
          <a:ext cx="8893810" cy="5045075"/>
        </p:xfrm>
        <a:graphic>
          <a:graphicData uri="http://schemas.openxmlformats.org/drawingml/2006/table">
            <a:tbl>
              <a:tblPr/>
              <a:tblGrid>
                <a:gridCol w="2647950"/>
                <a:gridCol w="6245860"/>
              </a:tblGrid>
              <a:tr h="4540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二、知情同意内容（</a:t>
                      </a:r>
                      <a:r>
                        <a:rPr kumimoji="0" lang="en-US" altLang="zh-C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3</a:t>
                      </a: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）</a:t>
                      </a:r>
                      <a:endParaRPr kumimoji="0" lang="en-US" altLang="zh-C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1152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研究参与者个人信息及隐私保护措施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研究参与者自愿参与描述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40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样本的使用范围及时限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与研究相关的损害后的诊疗措施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9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>
                          <a:ln>
                            <a:noFill/>
                          </a:ln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研究结果的告知时间及方式</a:t>
                      </a:r>
                      <a:endParaRPr lang="zh-CN" altLang="en-US" sz="1600" b="1">
                        <a:ln>
                          <a:noFill/>
                        </a:ln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  <a:sym typeface="+mn-ea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9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研究参与者权益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09" marB="457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研究参与者参加临床研究是完全自愿的，研究参与者可以拒绝参加研究，任何时候研究参与者都可以要求退出试验，或在试验的任何阶段随时退出本研究而不会受到歧视和报复，其医疗待遇与权益不受影响；满足退出标准时研究者可要求研究参与者退出。</a:t>
                      </a: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508" name="图片 11" descr="未标题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0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3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567305" y="304800"/>
            <a:ext cx="5585460" cy="609600"/>
            <a:chOff x="4043" y="480"/>
            <a:chExt cx="87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4075" y="480"/>
              <a:ext cx="8765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知情同意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4043" y="1440"/>
              <a:ext cx="87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381000" y="1600200"/>
          <a:ext cx="7924800" cy="3994150"/>
        </p:xfrm>
        <a:graphic>
          <a:graphicData uri="http://schemas.openxmlformats.org/drawingml/2006/table">
            <a:tbl>
              <a:tblPr/>
              <a:tblGrid>
                <a:gridCol w="3200400"/>
                <a:gridCol w="4724400"/>
              </a:tblGrid>
              <a:tr h="7017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三、弱势群体</a:t>
                      </a:r>
                      <a:endParaRPr kumimoji="0" lang="en-US" altLang="zh-C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24" marB="4572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  <a:tr h="823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涉及的弱势群体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纳入理由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保护措施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知情同意书的签署特殊要求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法定监护人，见证人等</a:t>
                      </a: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1526" name="图片 11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28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1"/>
          <p:cNvGrpSpPr/>
          <p:nvPr/>
        </p:nvGrpSpPr>
        <p:grpSpPr>
          <a:xfrm>
            <a:off x="2567305" y="304800"/>
            <a:ext cx="5585460" cy="609600"/>
            <a:chOff x="4043" y="480"/>
            <a:chExt cx="8796" cy="960"/>
          </a:xfrm>
        </p:grpSpPr>
        <p:sp>
          <p:nvSpPr>
            <p:cNvPr id="18435" name="标题 1"/>
            <p:cNvSpPr txBox="1"/>
            <p:nvPr/>
          </p:nvSpPr>
          <p:spPr>
            <a:xfrm>
              <a:off x="4075" y="480"/>
              <a:ext cx="8765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知情同意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8452" name="AutoShape 5"/>
            <p:cNvCxnSpPr/>
            <p:nvPr/>
          </p:nvCxnSpPr>
          <p:spPr>
            <a:xfrm>
              <a:off x="4043" y="1440"/>
              <a:ext cx="87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22531" name="标题 1"/>
          <p:cNvSpPr txBox="1"/>
          <p:nvPr/>
        </p:nvSpPr>
        <p:spPr>
          <a:xfrm>
            <a:off x="2891790" y="304800"/>
            <a:ext cx="492506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评价指标</a:t>
            </a:r>
            <a:endParaRPr lang="zh-CN" altLang="en-US" sz="24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32" name="TextBox 11"/>
          <p:cNvSpPr txBox="1"/>
          <p:nvPr/>
        </p:nvSpPr>
        <p:spPr>
          <a:xfrm>
            <a:off x="762000" y="1676400"/>
            <a:ext cx="7696200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600" dirty="0">
                <a:latin typeface="Arial" panose="020B0604020202020204" pitchFamily="34" charset="0"/>
              </a:rPr>
              <a:t>在此处填写</a:t>
            </a:r>
            <a:endParaRPr lang="zh-CN" altLang="en-US" sz="1600" dirty="0">
              <a:latin typeface="Arial" panose="020B0604020202020204" pitchFamily="34" charset="0"/>
            </a:endParaRPr>
          </a:p>
        </p:txBody>
      </p:sp>
      <p:pic>
        <p:nvPicPr>
          <p:cNvPr id="22533" name="图片 10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2534" name="AutoShape 5"/>
          <p:cNvCxnSpPr/>
          <p:nvPr/>
        </p:nvCxnSpPr>
        <p:spPr>
          <a:xfrm>
            <a:off x="2892425" y="914400"/>
            <a:ext cx="4924425" cy="0"/>
          </a:xfrm>
          <a:prstGeom prst="straightConnector1">
            <a:avLst/>
          </a:prstGeom>
          <a:ln w="19050" cap="flat" cmpd="sng">
            <a:solidFill>
              <a:srgbClr val="C00000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22535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23555" name="标题 1"/>
          <p:cNvSpPr txBox="1"/>
          <p:nvPr/>
        </p:nvSpPr>
        <p:spPr>
          <a:xfrm>
            <a:off x="2708275" y="304800"/>
            <a:ext cx="5445125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    监察和稽查计划（如适用）</a:t>
            </a:r>
            <a:endParaRPr lang="zh-CN" altLang="en-US" sz="24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556" name="矩形 10"/>
          <p:cNvSpPr/>
          <p:nvPr/>
        </p:nvSpPr>
        <p:spPr>
          <a:xfrm>
            <a:off x="990600" y="1447800"/>
            <a:ext cx="7620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DSMP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DSMB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（独立的数据与安全监察委员会）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557" name="TextBox 13"/>
          <p:cNvSpPr txBox="1"/>
          <p:nvPr/>
        </p:nvSpPr>
        <p:spPr>
          <a:xfrm>
            <a:off x="1066800" y="2024063"/>
            <a:ext cx="7696200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600" dirty="0">
                <a:latin typeface="Arial" panose="020B0604020202020204" pitchFamily="34" charset="0"/>
              </a:rPr>
              <a:t>在此处填写</a:t>
            </a:r>
            <a:endParaRPr lang="zh-CN" altLang="en-US" sz="1600" dirty="0">
              <a:latin typeface="Arial" panose="020B0604020202020204" pitchFamily="34" charset="0"/>
            </a:endParaRPr>
          </a:p>
        </p:txBody>
      </p:sp>
      <p:pic>
        <p:nvPicPr>
          <p:cNvPr id="23558" name="图片 10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3559" name="AutoShape 5"/>
          <p:cNvCxnSpPr/>
          <p:nvPr/>
        </p:nvCxnSpPr>
        <p:spPr>
          <a:xfrm>
            <a:off x="2708275" y="914400"/>
            <a:ext cx="5445125" cy="0"/>
          </a:xfrm>
          <a:prstGeom prst="straightConnector1">
            <a:avLst/>
          </a:prstGeom>
          <a:ln w="19050" cap="flat" cmpd="sng">
            <a:solidFill>
              <a:srgbClr val="C00000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23560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24579" name="标题 1"/>
          <p:cNvSpPr txBox="1"/>
          <p:nvPr/>
        </p:nvSpPr>
        <p:spPr>
          <a:xfrm>
            <a:off x="2875280" y="304800"/>
            <a:ext cx="527812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ctr"/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研究成果及表现形式</a:t>
            </a:r>
            <a:endParaRPr lang="zh-CN" altLang="en-US" sz="24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580" name="TextBox 12"/>
          <p:cNvSpPr txBox="1"/>
          <p:nvPr/>
        </p:nvSpPr>
        <p:spPr>
          <a:xfrm>
            <a:off x="762000" y="1676400"/>
            <a:ext cx="7696200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1600" dirty="0">
                <a:latin typeface="Arial" panose="020B0604020202020204" pitchFamily="34" charset="0"/>
              </a:rPr>
              <a:t>在此处填写</a:t>
            </a:r>
            <a:endParaRPr lang="zh-CN" altLang="en-US" sz="1600" dirty="0">
              <a:latin typeface="Arial" panose="020B0604020202020204" pitchFamily="34" charset="0"/>
            </a:endParaRPr>
          </a:p>
        </p:txBody>
      </p:sp>
      <p:pic>
        <p:nvPicPr>
          <p:cNvPr id="24581" name="图片 10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4582" name="AutoShape 5"/>
          <p:cNvCxnSpPr/>
          <p:nvPr/>
        </p:nvCxnSpPr>
        <p:spPr>
          <a:xfrm>
            <a:off x="2874963" y="914400"/>
            <a:ext cx="5278437" cy="0"/>
          </a:xfrm>
          <a:prstGeom prst="straightConnector1">
            <a:avLst/>
          </a:prstGeom>
          <a:ln w="19050" cap="flat" cmpd="sng">
            <a:solidFill>
              <a:srgbClr val="C00000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24583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25603" name="图片 10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04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25605" name="文本框 1"/>
          <p:cNvSpPr txBox="1"/>
          <p:nvPr/>
        </p:nvSpPr>
        <p:spPr>
          <a:xfrm>
            <a:off x="2897188" y="2320925"/>
            <a:ext cx="5892800" cy="1106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6600" i="1" dirty="0">
                <a:latin typeface="Century Gothic" panose="020B0502020202020204" pitchFamily="34" charset="0"/>
              </a:rPr>
              <a:t>谢谢</a:t>
            </a:r>
            <a:endParaRPr lang="zh-CN" altLang="en-US" sz="6600" i="1" dirty="0">
              <a:latin typeface="Century Gothic" panose="020B0502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1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研究项目概况介绍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533400" y="1524000"/>
          <a:ext cx="8077200" cy="3657600"/>
        </p:xfrm>
        <a:graphic>
          <a:graphicData uri="http://schemas.openxmlformats.org/drawingml/2006/table">
            <a:tbl>
              <a:tblPr/>
              <a:tblGrid>
                <a:gridCol w="1736725"/>
                <a:gridCol w="1506538"/>
                <a:gridCol w="1611312"/>
                <a:gridCol w="1611313"/>
                <a:gridCol w="1611312"/>
              </a:tblGrid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PI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利益冲突申明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0957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姓名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科室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职称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负责事项</a:t>
                      </a:r>
                      <a:endParaRPr kumimoji="0" lang="zh-CN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专业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201" name="图片 13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202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研究团队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sp>
        <p:nvSpPr>
          <p:cNvPr id="13" name="标题 1"/>
          <p:cNvSpPr txBox="1"/>
          <p:nvPr/>
        </p:nvSpPr>
        <p:spPr bwMode="auto">
          <a:xfrm>
            <a:off x="0" y="2819400"/>
            <a:ext cx="9144000" cy="147002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marR="0" algn="ctr" defTabSz="457200" fontAlgn="auto">
              <a:buClrTx/>
              <a:buSzTx/>
              <a:buFontTx/>
              <a:buNone/>
              <a:defRPr/>
            </a:pPr>
            <a:r>
              <a:rPr kumimoji="0" lang="zh-CN" altLang="en-US" sz="3600" b="1" kern="0" cap="none" spc="0" normalizeH="0" baseline="0" noProof="1">
                <a:solidFill>
                  <a:schemeClr val="tx2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方案介绍</a:t>
            </a:r>
            <a:endParaRPr kumimoji="0" lang="zh-CN" altLang="en-US" sz="3600" b="1" kern="0" cap="none" spc="0" normalizeH="0" baseline="0" noProof="1">
              <a:solidFill>
                <a:schemeClr val="tx2"/>
              </a:solidFill>
              <a:effectLst>
                <a:reflection blurRad="6350" stA="50000" endA="300" endPos="50000" dist="60007" dir="5400000" sy="-100000" algn="bl" rotWithShape="0"/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pic>
        <p:nvPicPr>
          <p:cNvPr id="7172" name="图片 10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7173" name="AutoShape 5"/>
          <p:cNvCxnSpPr/>
          <p:nvPr/>
        </p:nvCxnSpPr>
        <p:spPr>
          <a:xfrm>
            <a:off x="1447800" y="914400"/>
            <a:ext cx="6705600" cy="0"/>
          </a:xfrm>
          <a:prstGeom prst="straightConnector1">
            <a:avLst/>
          </a:prstGeom>
          <a:ln w="19050" cap="flat" cmpd="sng">
            <a:solidFill>
              <a:srgbClr val="C00000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7174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609600" y="1234440"/>
          <a:ext cx="8001000" cy="4572000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研究前期</a:t>
                      </a:r>
                      <a:r>
                        <a:rPr kumimoji="1" lang="zh-CN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的文献</a:t>
                      </a:r>
                      <a:r>
                        <a:rPr kumimoji="1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基础</a:t>
                      </a:r>
                      <a:endParaRPr kumimoji="1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47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anchor="ctr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194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8205" name="图片 13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6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研究背景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灯片编号占位符 3"/>
          <p:cNvSpPr txBox="1">
            <a:spLocks noGrp="1"/>
          </p:cNvSpPr>
          <p:nvPr>
            <p:ph type="sldNum" sz="quarter" idx="12"/>
          </p:nvPr>
        </p:nvSpPr>
        <p:spPr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9221" name="图片 13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灯片编号占位符 3"/>
          <p:cNvSpPr>
            <a:spLocks noGrp="1"/>
          </p:cNvSpPr>
          <p:nvPr/>
        </p:nvSpPr>
        <p:spPr>
          <a:xfrm>
            <a:off x="8916988" y="6696075"/>
            <a:ext cx="457200" cy="3651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研究意义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566738" y="1233488"/>
          <a:ext cx="7907020" cy="5092700"/>
        </p:xfrm>
        <a:graphic>
          <a:graphicData uri="http://schemas.openxmlformats.org/drawingml/2006/table">
            <a:tbl>
              <a:tblPr/>
              <a:tblGrid>
                <a:gridCol w="1304977"/>
                <a:gridCol w="6602360"/>
              </a:tblGrid>
              <a:tr h="1199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研究目的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99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</a:rPr>
                        <a:t>研究方法</a:t>
                      </a:r>
                      <a:endParaRPr kumimoji="0" lang="en-US" altLang="zh-CN" sz="1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zh-CN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91444" marR="91444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303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研究质量的控制措施：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4" marR="91444" marT="45718" marB="45718" anchor="t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/>
                </a:tc>
              </a:tr>
            </a:tbl>
          </a:graphicData>
        </a:graphic>
      </p:graphicFrame>
      <p:pic>
        <p:nvPicPr>
          <p:cNvPr id="10260" name="图片 10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研究设计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  <p:sp>
        <p:nvSpPr>
          <p:cNvPr id="10242" name="灯片编号占位符 3"/>
          <p:cNvSpPr txBox="1">
            <a:spLocks noGrp="1"/>
          </p:cNvSpPr>
          <p:nvPr>
            <p:ph type="sldNum" sz="quarter" idx="12"/>
          </p:nvPr>
        </p:nvSpPr>
        <p:spPr>
          <a:xfrm>
            <a:off x="8850948" y="6708775"/>
            <a:ext cx="457200" cy="365125"/>
          </a:xfrm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2" name="表格 11"/>
          <p:cNvGraphicFramePr>
            <a:graphicFrameLocks noGrp="1"/>
          </p:cNvGraphicFramePr>
          <p:nvPr/>
        </p:nvGraphicFramePr>
        <p:xfrm>
          <a:off x="567055" y="1233805"/>
          <a:ext cx="7907020" cy="4138930"/>
        </p:xfrm>
        <a:graphic>
          <a:graphicData uri="http://schemas.openxmlformats.org/drawingml/2006/table">
            <a:tbl>
              <a:tblPr/>
              <a:tblGrid>
                <a:gridCol w="7907020"/>
              </a:tblGrid>
              <a:tr h="41389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pitchFamily="2" charset="-122"/>
                          <a:ea typeface="华文中宋" panose="02010600040101010101" pitchFamily="2" charset="-122"/>
                          <a:cs typeface="华文中宋" panose="02010600040101010101" pitchFamily="2" charset="-122"/>
                          <a:sym typeface="+mn-ea"/>
                        </a:rPr>
                        <a:t>研究风险控制措施：</a:t>
                      </a: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pitchFamily="2" charset="-122"/>
                        <a:ea typeface="华文中宋" panose="02010600040101010101" pitchFamily="2" charset="-122"/>
                        <a:cs typeface="华文中宋" panose="02010600040101010101" pitchFamily="2" charset="-122"/>
                      </a:endParaRPr>
                    </a:p>
                  </a:txBody>
                  <a:tcPr marL="91444" marR="91444" marT="45718" marB="45718" anchor="t" anchorCtr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60" name="图片 10" descr="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553200"/>
            <a:ext cx="9144000" cy="304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/>
          <p:cNvPicPr>
            <a:picLocks noChangeAspect="1"/>
          </p:cNvPicPr>
          <p:nvPr/>
        </p:nvPicPr>
        <p:blipFill>
          <a:blip r:embed="rId2"/>
          <a:srcRect t="18667" b="12963"/>
          <a:stretch>
            <a:fillRect/>
          </a:stretch>
        </p:blipFill>
        <p:spPr>
          <a:xfrm>
            <a:off x="0" y="0"/>
            <a:ext cx="2409825" cy="58610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组合 3"/>
          <p:cNvGrpSpPr/>
          <p:nvPr/>
        </p:nvGrpSpPr>
        <p:grpSpPr>
          <a:xfrm>
            <a:off x="2313305" y="304800"/>
            <a:ext cx="5839460" cy="609600"/>
            <a:chOff x="3643" y="480"/>
            <a:chExt cx="9196" cy="960"/>
          </a:xfrm>
        </p:grpSpPr>
        <p:sp>
          <p:nvSpPr>
            <p:cNvPr id="5" name="标题 1"/>
            <p:cNvSpPr txBox="1"/>
            <p:nvPr/>
          </p:nvSpPr>
          <p:spPr>
            <a:xfrm>
              <a:off x="3643" y="480"/>
              <a:ext cx="9197" cy="96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 anchorCtr="0"/>
            <a:p>
              <a:pPr algn="ctr"/>
              <a:r>
                <a:rPr lang="zh-CN" altLang="en-US" sz="24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宋体" panose="02010600030101010101" pitchFamily="2" charset="-122"/>
                </a:rPr>
                <a:t>研究设计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6" name="AutoShape 5"/>
            <p:cNvCxnSpPr/>
            <p:nvPr/>
          </p:nvCxnSpPr>
          <p:spPr>
            <a:xfrm>
              <a:off x="3643" y="1440"/>
              <a:ext cx="9197" cy="0"/>
            </a:xfrm>
            <a:prstGeom prst="straightConnector1">
              <a:avLst/>
            </a:prstGeom>
            <a:ln w="19050" cap="flat" cmpd="sng">
              <a:solidFill>
                <a:srgbClr val="C00000"/>
              </a:solidFill>
              <a:prstDash val="solid"/>
              <a:headEnd type="none" w="med" len="med"/>
              <a:tailEnd type="none" w="med" len="med"/>
            </a:ln>
          </p:spPr>
        </p:cxnSp>
      </p:grpSp>
      <p:sp>
        <p:nvSpPr>
          <p:cNvPr id="10242" name="灯片编号占位符 3"/>
          <p:cNvSpPr txBox="1">
            <a:spLocks noGrp="1"/>
          </p:cNvSpPr>
          <p:nvPr>
            <p:ph type="sldNum" sz="quarter" idx="12"/>
          </p:nvPr>
        </p:nvSpPr>
        <p:spPr>
          <a:xfrm>
            <a:off x="8850948" y="6708775"/>
            <a:ext cx="457200" cy="365125"/>
          </a:xfrm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entury Gothic" panose="020B0502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fld id="{9A0DB2DC-4C9A-4742-B13C-FB6460FD3503}" type="slidenum">
              <a:rPr lang="en-US" altLang="zh-CN" sz="1400" dirty="0">
                <a:latin typeface="Arial" panose="020B0604020202020204" pitchFamily="34" charset="0"/>
              </a:rPr>
            </a:fld>
            <a:endParaRPr lang="en-US" altLang="zh-CN" sz="1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718*409"/>
  <p:tag name="TABLE_ENDDRAG_RECT" val="0*95*718*409"/>
</p:tagLst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醒目.thmx</Template>
  <TotalTime>0</TotalTime>
  <Words>1524</Words>
  <Application>WPS 演示</Application>
  <PresentationFormat>全屏显示(4:3)</PresentationFormat>
  <Paragraphs>431</Paragraphs>
  <Slides>25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25</vt:i4>
      </vt:variant>
    </vt:vector>
  </HeadingPairs>
  <TitlesOfParts>
    <vt:vector size="40" baseType="lpstr">
      <vt:lpstr>Arial</vt:lpstr>
      <vt:lpstr>宋体</vt:lpstr>
      <vt:lpstr>Wingdings</vt:lpstr>
      <vt:lpstr>Century Gothic</vt:lpstr>
      <vt:lpstr>Wingdings 2</vt:lpstr>
      <vt:lpstr>Calibri</vt:lpstr>
      <vt:lpstr>微软雅黑</vt:lpstr>
      <vt:lpstr>华文中宋</vt:lpstr>
      <vt:lpstr>+mn-ea</vt:lpstr>
      <vt:lpstr>Segoe Print</vt:lpstr>
      <vt:lpstr>黑体</vt:lpstr>
      <vt:lpstr>Wingdings</vt:lpstr>
      <vt:lpstr>Arial Unicode MS</vt:lpstr>
      <vt:lpstr>Perception</vt:lpstr>
      <vt:lpstr>1_Perception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伦理审查相关法规解读 </dc:title>
  <dc:creator>Yvonne lu</dc:creator>
  <cp:lastModifiedBy>默言</cp:lastModifiedBy>
  <cp:revision>93</cp:revision>
  <dcterms:created xsi:type="dcterms:W3CDTF">2017-12-15T16:28:00Z</dcterms:created>
  <dcterms:modified xsi:type="dcterms:W3CDTF">2025-12-29T06:08:41Z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83FE61E7E1554AB1B040CFBB96F51103_12</vt:lpwstr>
  </property>
</Properties>
</file>